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63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5"/>
    <p:restoredTop sz="95807"/>
  </p:normalViewPr>
  <p:slideViewPr>
    <p:cSldViewPr snapToGrid="0" snapToObjects="1">
      <p:cViewPr varScale="1">
        <p:scale>
          <a:sx n="142" d="100"/>
          <a:sy n="142" d="100"/>
        </p:scale>
        <p:origin x="632" y="5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9;p6">
            <a:extLst>
              <a:ext uri="{FF2B5EF4-FFF2-40B4-BE49-F238E27FC236}">
                <a16:creationId xmlns:a16="http://schemas.microsoft.com/office/drawing/2014/main" id="{12349D4D-6560-8FDF-89B8-A568D47A6F8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5E32C3B4-C217-431B-EB91-08E11791A6A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A picture containing art, majorelle blue&#10;&#10;Description automatically generated">
            <a:extLst>
              <a:ext uri="{FF2B5EF4-FFF2-40B4-BE49-F238E27FC236}">
                <a16:creationId xmlns:a16="http://schemas.microsoft.com/office/drawing/2014/main" id="{B1B8847A-AC7A-DD9F-DBDE-21B0F37365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020" y="374444"/>
            <a:ext cx="9162288" cy="2164536"/>
          </a:xfrm>
          <a:prstGeom prst="rect">
            <a:avLst/>
          </a:prstGeom>
        </p:spPr>
      </p:pic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289" y="1247412"/>
            <a:ext cx="8658713" cy="3092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EF7957-62A6-2F32-40BC-75E462878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528E7C2-CE3F-EE06-4447-2CB3BC3EAE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82288" y="1242334"/>
            <a:ext cx="4234053" cy="3112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91046" y="1242334"/>
            <a:ext cx="4234053" cy="31126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AF5401-247A-20C7-3264-A18311DFA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384FD7-4A7D-5268-62F7-93283DA10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0591" y="1245233"/>
            <a:ext cx="4250410" cy="3094292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89" y="1245232"/>
            <a:ext cx="4227717" cy="3094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6AD83B-8216-5397-EEB8-FF133C3E7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02FAF8-5E04-CFFE-9019-473F325D7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8237" y="2875597"/>
            <a:ext cx="4252764" cy="147942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45232"/>
            <a:ext cx="4252764" cy="3109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88237" y="1245231"/>
            <a:ext cx="4252764" cy="147942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792650-E2E9-3B3D-B60F-CA3A69788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7B7DA4B-4D12-6662-3315-7423CCA690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5745" y="2269344"/>
            <a:ext cx="4255255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45232"/>
            <a:ext cx="4235466" cy="3109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5745" y="1245232"/>
            <a:ext cx="4255255" cy="90128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1B004A-409A-77D5-A3C7-281C87808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1E50B4-EB39-89B0-9C6E-A2B502C12D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85920" y="1245687"/>
            <a:ext cx="4231835" cy="3109338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87855" y="2269504"/>
            <a:ext cx="4253146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7855" y="1252982"/>
            <a:ext cx="4253146" cy="885784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F6E064-8914-FCD2-7B22-B9DD9D169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F514186-64D2-D79F-5790-B5B2D99DEC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E3151-C814-8D51-B7C9-E0368224CE31}"/>
              </a:ext>
            </a:extLst>
          </p:cNvPr>
          <p:cNvSpPr txBox="1"/>
          <p:nvPr userDrawn="1"/>
        </p:nvSpPr>
        <p:spPr>
          <a:xfrm>
            <a:off x="7361695" y="1782305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7473" y="2921431"/>
            <a:ext cx="4210281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52981"/>
            <a:ext cx="4210280" cy="1439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707473" y="1269541"/>
            <a:ext cx="4210281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82290" y="2921431"/>
            <a:ext cx="4210280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B2AA21-5DC4-EF2E-F110-447171121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3B2B563-ED51-2E79-84DE-879842AE1C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1" y="1252981"/>
            <a:ext cx="3019523" cy="3102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443216" y="1252980"/>
            <a:ext cx="5497785" cy="3102043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304CB7-3AA2-3202-B580-2B5C69FB9F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7C2D4C-BD60-59E9-69C3-E21B44818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705535" y="1245231"/>
            <a:ext cx="4235466" cy="3109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90" y="3591612"/>
            <a:ext cx="4235466" cy="76341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282290" y="1245232"/>
            <a:ext cx="4235466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2468D8-7183-0FC6-538D-BB28C6C21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D22E6AC-1D68-1A62-895E-D1CC0C4F3D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E4219F-8A77-4012-6E77-CCFCA3695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E34E679-CD0B-16C4-E8EE-14DDEBE54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A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9;p6">
            <a:extLst>
              <a:ext uri="{FF2B5EF4-FFF2-40B4-BE49-F238E27FC236}">
                <a16:creationId xmlns:a16="http://schemas.microsoft.com/office/drawing/2014/main" id="{12349D4D-6560-8FDF-89B8-A568D47A6F8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5E32C3B4-C217-431B-EB91-08E11791A6A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5;p1">
            <a:extLst>
              <a:ext uri="{FF2B5EF4-FFF2-40B4-BE49-F238E27FC236}">
                <a16:creationId xmlns:a16="http://schemas.microsoft.com/office/drawing/2014/main" id="{A8E577DF-A4E3-F637-C3E9-B25FD67E8605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0B243F8-002B-ADD0-7F7D-FD14C4EA3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551" y="506367"/>
            <a:ext cx="1828800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2C09347-63DD-B64A-F57E-EB87380557F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12458" y="506367"/>
            <a:ext cx="1861485" cy="1831081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38CD361-49BC-4F78-B6F0-641D284805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4266" y="506367"/>
            <a:ext cx="1817334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76BAE32-1103-C8D4-F95A-04ACB5BE3F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3599" y="506367"/>
            <a:ext cx="1837943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7675EB21-5EAA-4569-6CF7-AA85678B78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22401" y="506367"/>
            <a:ext cx="1836546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424330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89" y="2128100"/>
            <a:ext cx="8658711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89" y="1253847"/>
            <a:ext cx="8658711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82289" y="3810504"/>
            <a:ext cx="8658711" cy="544519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03909E-FD8C-20E1-141E-744AE8D3F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8408872-713C-D7D4-6C0F-6707249D20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3138935"/>
            <a:ext cx="4289710" cy="12088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89" y="1245232"/>
            <a:ext cx="8658711" cy="1753690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722970" y="3138934"/>
            <a:ext cx="421803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101C7A-858B-1E2B-83E0-2582C7214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388630-5250-47EC-8C4D-75D35588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52981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90" y="3535051"/>
            <a:ext cx="4970872" cy="81997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366283" y="1252982"/>
            <a:ext cx="3574718" cy="3102042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1788BA-926E-34CC-7A52-44AE3BA95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91E58F-B24D-1552-AAE8-A8CA5C5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A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9;p6">
            <a:extLst>
              <a:ext uri="{FF2B5EF4-FFF2-40B4-BE49-F238E27FC236}">
                <a16:creationId xmlns:a16="http://schemas.microsoft.com/office/drawing/2014/main" id="{12349D4D-6560-8FDF-89B8-A568D47A6F8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5E32C3B4-C217-431B-EB91-08E11791A6A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5;p1">
            <a:extLst>
              <a:ext uri="{FF2B5EF4-FFF2-40B4-BE49-F238E27FC236}">
                <a16:creationId xmlns:a16="http://schemas.microsoft.com/office/drawing/2014/main" id="{A8E577DF-A4E3-F637-C3E9-B25FD67E8605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25" name="Picture Placeholder 10" descr="A person and person standing in a server room&#10;&#10;Description automatically generated">
            <a:extLst>
              <a:ext uri="{FF2B5EF4-FFF2-40B4-BE49-F238E27FC236}">
                <a16:creationId xmlns:a16="http://schemas.microsoft.com/office/drawing/2014/main" id="{5058204D-9855-B7BE-3A38-1C5B905675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1914" b="1914"/>
          <a:stretch>
            <a:fillRect/>
          </a:stretch>
        </p:blipFill>
        <p:spPr>
          <a:xfrm>
            <a:off x="-551" y="506367"/>
            <a:ext cx="1828800" cy="1828800"/>
          </a:xfrm>
          <a:prstGeom prst="rect">
            <a:avLst/>
          </a:prstGeom>
        </p:spPr>
      </p:pic>
      <p:pic>
        <p:nvPicPr>
          <p:cNvPr id="26" name="Picture Placeholder 12" descr="A person and person standing next to a machine&#10;&#10;Description automatically generated">
            <a:extLst>
              <a:ext uri="{FF2B5EF4-FFF2-40B4-BE49-F238E27FC236}">
                <a16:creationId xmlns:a16="http://schemas.microsoft.com/office/drawing/2014/main" id="{4E84EECB-8F0B-FEF2-EC8F-E24F6A15475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681" r="2681"/>
          <a:stretch>
            <a:fillRect/>
          </a:stretch>
        </p:blipFill>
        <p:spPr>
          <a:xfrm>
            <a:off x="1812458" y="506367"/>
            <a:ext cx="1861485" cy="1831081"/>
          </a:xfrm>
          <a:prstGeom prst="rect">
            <a:avLst/>
          </a:prstGeom>
        </p:spPr>
      </p:pic>
      <p:pic>
        <p:nvPicPr>
          <p:cNvPr id="27" name="Picture Placeholder 16" descr="A person in a wheelchair working on a computer&#10;&#10;Description automatically generated">
            <a:extLst>
              <a:ext uri="{FF2B5EF4-FFF2-40B4-BE49-F238E27FC236}">
                <a16:creationId xmlns:a16="http://schemas.microsoft.com/office/drawing/2014/main" id="{D229AC0F-C79D-8671-96ED-2E70C5A9AD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1401" r="1401"/>
          <a:stretch>
            <a:fillRect/>
          </a:stretch>
        </p:blipFill>
        <p:spPr>
          <a:xfrm>
            <a:off x="3674266" y="506367"/>
            <a:ext cx="1817334" cy="1828800"/>
          </a:xfrm>
          <a:prstGeom prst="rect">
            <a:avLst/>
          </a:prstGeom>
        </p:spPr>
      </p:pic>
      <p:pic>
        <p:nvPicPr>
          <p:cNvPr id="28" name="Picture Placeholder 18" descr="A person working on a computer&#10;&#10;Description automatically generated">
            <a:extLst>
              <a:ext uri="{FF2B5EF4-FFF2-40B4-BE49-F238E27FC236}">
                <a16:creationId xmlns:a16="http://schemas.microsoft.com/office/drawing/2014/main" id="{32F2DD15-BF22-51C0-F13F-14302105018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1294" r="1294"/>
          <a:stretch>
            <a:fillRect/>
          </a:stretch>
        </p:blipFill>
        <p:spPr>
          <a:xfrm>
            <a:off x="5493599" y="506367"/>
            <a:ext cx="1837943" cy="1828800"/>
          </a:xfrm>
          <a:prstGeom prst="rect">
            <a:avLst/>
          </a:prstGeom>
        </p:spPr>
      </p:pic>
      <p:pic>
        <p:nvPicPr>
          <p:cNvPr id="29" name="Picture Placeholder 20" descr="A person looking at a screen&#10;&#10;Description automatically generated">
            <a:extLst>
              <a:ext uri="{FF2B5EF4-FFF2-40B4-BE49-F238E27FC236}">
                <a16:creationId xmlns:a16="http://schemas.microsoft.com/office/drawing/2014/main" id="{98DCAB0C-B496-B80A-5AD6-C188DF5D1FC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8189" r="8189"/>
          <a:stretch>
            <a:fillRect/>
          </a:stretch>
        </p:blipFill>
        <p:spPr>
          <a:xfrm>
            <a:off x="7322401" y="506367"/>
            <a:ext cx="18365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B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9;p6">
            <a:extLst>
              <a:ext uri="{FF2B5EF4-FFF2-40B4-BE49-F238E27FC236}">
                <a16:creationId xmlns:a16="http://schemas.microsoft.com/office/drawing/2014/main" id="{12349D4D-6560-8FDF-89B8-A568D47A6F8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5E32C3B4-C217-431B-EB91-08E11791A6A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Google Shape;15;p1">
            <a:extLst>
              <a:ext uri="{FF2B5EF4-FFF2-40B4-BE49-F238E27FC236}">
                <a16:creationId xmlns:a16="http://schemas.microsoft.com/office/drawing/2014/main" id="{23A55204-4CFF-2B21-1096-E08BB4914972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5" name="Picture Placeholder 10" descr="A person wearing a hard hat and holding a tablet&#10;&#10;Description automatically generated">
            <a:extLst>
              <a:ext uri="{FF2B5EF4-FFF2-40B4-BE49-F238E27FC236}">
                <a16:creationId xmlns:a16="http://schemas.microsoft.com/office/drawing/2014/main" id="{F8B6E567-E265-BA32-5FE6-997DA7B54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852" r="1852"/>
          <a:stretch>
            <a:fillRect/>
          </a:stretch>
        </p:blipFill>
        <p:spPr>
          <a:xfrm>
            <a:off x="-551" y="506367"/>
            <a:ext cx="1828800" cy="1828800"/>
          </a:xfrm>
          <a:prstGeom prst="rect">
            <a:avLst/>
          </a:prstGeom>
        </p:spPr>
      </p:pic>
      <p:pic>
        <p:nvPicPr>
          <p:cNvPr id="6" name="Picture Placeholder 12" descr="A computer screen with numbers and lines&#10;&#10;Description automatically generated">
            <a:extLst>
              <a:ext uri="{FF2B5EF4-FFF2-40B4-BE49-F238E27FC236}">
                <a16:creationId xmlns:a16="http://schemas.microsoft.com/office/drawing/2014/main" id="{BF8A48EB-548B-6B15-B255-EDA31257C08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691" b="1691"/>
          <a:stretch>
            <a:fillRect/>
          </a:stretch>
        </p:blipFill>
        <p:spPr>
          <a:xfrm>
            <a:off x="1812458" y="506367"/>
            <a:ext cx="1861485" cy="1831081"/>
          </a:xfrm>
          <a:prstGeom prst="rect">
            <a:avLst/>
          </a:prstGeom>
        </p:spPr>
      </p:pic>
      <p:pic>
        <p:nvPicPr>
          <p:cNvPr id="8" name="Picture Placeholder 14" descr="A person in a white coat working on a computer&#10;&#10;Description automatically generated">
            <a:extLst>
              <a:ext uri="{FF2B5EF4-FFF2-40B4-BE49-F238E27FC236}">
                <a16:creationId xmlns:a16="http://schemas.microsoft.com/office/drawing/2014/main" id="{3456E163-3B73-62B5-E197-B705A65E6B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1382" b="1382"/>
          <a:stretch>
            <a:fillRect/>
          </a:stretch>
        </p:blipFill>
        <p:spPr>
          <a:xfrm>
            <a:off x="3674266" y="506367"/>
            <a:ext cx="1817334" cy="1828800"/>
          </a:xfrm>
          <a:prstGeom prst="rect">
            <a:avLst/>
          </a:prstGeom>
        </p:spPr>
      </p:pic>
      <p:pic>
        <p:nvPicPr>
          <p:cNvPr id="11" name="Picture Placeholder 16" descr="A digital image of a person's head&#10;&#10;Description automatically generated">
            <a:extLst>
              <a:ext uri="{FF2B5EF4-FFF2-40B4-BE49-F238E27FC236}">
                <a16:creationId xmlns:a16="http://schemas.microsoft.com/office/drawing/2014/main" id="{DEBC849E-3CB4-997C-7F3B-00856FB01F8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t="1803" b="1803"/>
          <a:stretch>
            <a:fillRect/>
          </a:stretch>
        </p:blipFill>
        <p:spPr>
          <a:xfrm>
            <a:off x="5493599" y="506367"/>
            <a:ext cx="1837943" cy="1828800"/>
          </a:xfrm>
          <a:prstGeom prst="rect">
            <a:avLst/>
          </a:prstGeom>
        </p:spPr>
      </p:pic>
      <p:pic>
        <p:nvPicPr>
          <p:cNvPr id="12" name="Picture Placeholder 18" descr="A person using a video call&#10;&#10;Description automatically generated">
            <a:extLst>
              <a:ext uri="{FF2B5EF4-FFF2-40B4-BE49-F238E27FC236}">
                <a16:creationId xmlns:a16="http://schemas.microsoft.com/office/drawing/2014/main" id="{26296A47-36C6-C49E-262C-0FFF58FF53E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4356" r="4356"/>
          <a:stretch>
            <a:fillRect/>
          </a:stretch>
        </p:blipFill>
        <p:spPr>
          <a:xfrm>
            <a:off x="7322401" y="506367"/>
            <a:ext cx="18365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9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C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9;p6">
            <a:extLst>
              <a:ext uri="{FF2B5EF4-FFF2-40B4-BE49-F238E27FC236}">
                <a16:creationId xmlns:a16="http://schemas.microsoft.com/office/drawing/2014/main" id="{4C099029-5DB5-449F-2E08-C5EAE22103F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289" y="2002971"/>
            <a:ext cx="8553009" cy="10649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2290" y="3088182"/>
            <a:ext cx="8553008" cy="815369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F9E66C42-1E52-A34C-D506-0633C79B9FF0}"/>
              </a:ext>
            </a:extLst>
          </p:cNvPr>
          <p:cNvSpPr txBox="1">
            <a:spLocks/>
          </p:cNvSpPr>
          <p:nvPr userDrawn="1"/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65405-F2FF-1D53-4029-9C229D095E7D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35ED9274-5A8D-9D42-F863-CA76297F24E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;p2">
            <a:extLst>
              <a:ext uri="{FF2B5EF4-FFF2-40B4-BE49-F238E27FC236}">
                <a16:creationId xmlns:a16="http://schemas.microsoft.com/office/drawing/2014/main" id="{4B667E31-3917-D43C-123F-0089664A3F6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5;p1">
            <a:extLst>
              <a:ext uri="{FF2B5EF4-FFF2-40B4-BE49-F238E27FC236}">
                <a16:creationId xmlns:a16="http://schemas.microsoft.com/office/drawing/2014/main" id="{613C949A-06CE-26EB-6171-1C5FF97FC9C9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017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A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0480E2-31EE-1122-7E8B-49B3D0756F70}"/>
              </a:ext>
            </a:extLst>
          </p:cNvPr>
          <p:cNvSpPr/>
          <p:nvPr userDrawn="1"/>
        </p:nvSpPr>
        <p:spPr>
          <a:xfrm>
            <a:off x="7859210" y="4352081"/>
            <a:ext cx="1203767" cy="486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394725-AB48-C2AF-60E8-EF1661FF72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2F9935B8-0BC2-1930-FC33-309BCA4F942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;p2">
            <a:extLst>
              <a:ext uri="{FF2B5EF4-FFF2-40B4-BE49-F238E27FC236}">
                <a16:creationId xmlns:a16="http://schemas.microsoft.com/office/drawing/2014/main" id="{C94A8414-66E0-4460-63A5-7FB2CBBEB07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F9E66C42-1E52-A34C-D506-0633C79B9FF0}"/>
              </a:ext>
            </a:extLst>
          </p:cNvPr>
          <p:cNvSpPr txBox="1">
            <a:spLocks/>
          </p:cNvSpPr>
          <p:nvPr userDrawn="1"/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65405-F2FF-1D53-4029-9C229D095E7D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5;p1">
            <a:extLst>
              <a:ext uri="{FF2B5EF4-FFF2-40B4-BE49-F238E27FC236}">
                <a16:creationId xmlns:a16="http://schemas.microsoft.com/office/drawing/2014/main" id="{9E0ED5B5-8D2C-5DC2-65F3-A42A326E4AD9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2FF9EC-5688-8724-6FCE-C81F096500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290" y="2581643"/>
            <a:ext cx="7022970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22A2167-008D-038D-2811-B6445CBC3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6037B79-E8D3-F665-0102-A9B2FE5D18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87630" y="-275587"/>
            <a:ext cx="2633567" cy="2633016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2E09F79-D217-C8C8-D11C-95D8967BE85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16988" y="432744"/>
            <a:ext cx="1313770" cy="1314045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9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50E2506-C201-C648-06B3-469E76A5E6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65829" y="-82898"/>
            <a:ext cx="2187948" cy="2187491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9D04199-EA76-187D-A520-F8FA72C7009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45518" y="2009789"/>
            <a:ext cx="1888036" cy="1888036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400823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A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0480E2-31EE-1122-7E8B-49B3D0756F70}"/>
              </a:ext>
            </a:extLst>
          </p:cNvPr>
          <p:cNvSpPr/>
          <p:nvPr userDrawn="1"/>
        </p:nvSpPr>
        <p:spPr>
          <a:xfrm>
            <a:off x="7859210" y="4352081"/>
            <a:ext cx="1203767" cy="486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394725-AB48-C2AF-60E8-EF1661FF72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2F9935B8-0BC2-1930-FC33-309BCA4F942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;p2">
            <a:extLst>
              <a:ext uri="{FF2B5EF4-FFF2-40B4-BE49-F238E27FC236}">
                <a16:creationId xmlns:a16="http://schemas.microsoft.com/office/drawing/2014/main" id="{C94A8414-66E0-4460-63A5-7FB2CBBEB07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F9E66C42-1E52-A34C-D506-0633C79B9FF0}"/>
              </a:ext>
            </a:extLst>
          </p:cNvPr>
          <p:cNvSpPr txBox="1">
            <a:spLocks/>
          </p:cNvSpPr>
          <p:nvPr userDrawn="1"/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65405-F2FF-1D53-4029-9C229D095E7D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5;p1">
            <a:extLst>
              <a:ext uri="{FF2B5EF4-FFF2-40B4-BE49-F238E27FC236}">
                <a16:creationId xmlns:a16="http://schemas.microsoft.com/office/drawing/2014/main" id="{9E0ED5B5-8D2C-5DC2-65F3-A42A326E4AD9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2FF9EC-5688-8724-6FCE-C81F096500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290" y="2581643"/>
            <a:ext cx="7022970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22A2167-008D-038D-2811-B6445CBC3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2" name="Picture Placeholder 9" descr="A group of people wearing hard hats and jackets looking at a computer screen&#10;&#10;Description automatically generated">
            <a:extLst>
              <a:ext uri="{FF2B5EF4-FFF2-40B4-BE49-F238E27FC236}">
                <a16:creationId xmlns:a16="http://schemas.microsoft.com/office/drawing/2014/main" id="{7C7CFA57-BD03-329D-F72C-11F83A4647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604" r="2604"/>
          <a:stretch>
            <a:fillRect/>
          </a:stretch>
        </p:blipFill>
        <p:spPr>
          <a:xfrm>
            <a:off x="-487630" y="-275587"/>
            <a:ext cx="2633567" cy="2633016"/>
          </a:xfrm>
          <a:prstGeom prst="ellipse">
            <a:avLst/>
          </a:prstGeom>
        </p:spPr>
      </p:pic>
      <p:pic>
        <p:nvPicPr>
          <p:cNvPr id="3" name="Picture Placeholder 17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9B60E722-A54A-526F-DE0E-585E8394C9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16626" r="16626"/>
          <a:stretch>
            <a:fillRect/>
          </a:stretch>
        </p:blipFill>
        <p:spPr>
          <a:xfrm>
            <a:off x="7216988" y="432744"/>
            <a:ext cx="1313770" cy="1314045"/>
          </a:xfrm>
          <a:prstGeom prst="ellipse">
            <a:avLst/>
          </a:prstGeom>
        </p:spPr>
      </p:pic>
      <p:pic>
        <p:nvPicPr>
          <p:cNvPr id="10" name="Picture Placeholder 11" descr="A doctor using a virtual reality device&#10;&#10;Description automatically generated">
            <a:extLst>
              <a:ext uri="{FF2B5EF4-FFF2-40B4-BE49-F238E27FC236}">
                <a16:creationId xmlns:a16="http://schemas.microsoft.com/office/drawing/2014/main" id="{90873BF7-7180-26FA-01D2-D82D0C89562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10503" r="10503"/>
          <a:stretch>
            <a:fillRect/>
          </a:stretch>
        </p:blipFill>
        <p:spPr>
          <a:xfrm>
            <a:off x="3465829" y="-82898"/>
            <a:ext cx="2187948" cy="2187491"/>
          </a:xfrm>
          <a:prstGeom prst="ellipse">
            <a:avLst/>
          </a:prstGeom>
        </p:spPr>
      </p:pic>
      <p:pic>
        <p:nvPicPr>
          <p:cNvPr id="11" name="Picture Placeholder 15">
            <a:extLst>
              <a:ext uri="{FF2B5EF4-FFF2-40B4-BE49-F238E27FC236}">
                <a16:creationId xmlns:a16="http://schemas.microsoft.com/office/drawing/2014/main" id="{34FCCEE0-3221-05FD-103F-C9114648D3C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8941" r="8941"/>
          <a:stretch/>
        </p:blipFill>
        <p:spPr>
          <a:xfrm>
            <a:off x="7445518" y="2009789"/>
            <a:ext cx="1888036" cy="18880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080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B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0480E2-31EE-1122-7E8B-49B3D0756F70}"/>
              </a:ext>
            </a:extLst>
          </p:cNvPr>
          <p:cNvSpPr/>
          <p:nvPr userDrawn="1"/>
        </p:nvSpPr>
        <p:spPr>
          <a:xfrm>
            <a:off x="7859210" y="4352081"/>
            <a:ext cx="1203767" cy="486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394725-AB48-C2AF-60E8-EF1661FF72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2F9935B8-0BC2-1930-FC33-309BCA4F942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;p2">
            <a:extLst>
              <a:ext uri="{FF2B5EF4-FFF2-40B4-BE49-F238E27FC236}">
                <a16:creationId xmlns:a16="http://schemas.microsoft.com/office/drawing/2014/main" id="{C94A8414-66E0-4460-63A5-7FB2CBBEB07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F9E66C42-1E52-A34C-D506-0633C79B9FF0}"/>
              </a:ext>
            </a:extLst>
          </p:cNvPr>
          <p:cNvSpPr txBox="1">
            <a:spLocks/>
          </p:cNvSpPr>
          <p:nvPr userDrawn="1"/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65405-F2FF-1D53-4029-9C229D095E7D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5;p1">
            <a:extLst>
              <a:ext uri="{FF2B5EF4-FFF2-40B4-BE49-F238E27FC236}">
                <a16:creationId xmlns:a16="http://schemas.microsoft.com/office/drawing/2014/main" id="{9E0ED5B5-8D2C-5DC2-65F3-A42A326E4AD9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2FF9EC-5688-8724-6FCE-C81F096500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290" y="2581643"/>
            <a:ext cx="7022970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22A2167-008D-038D-2811-B6445CBC3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6" name="Picture Placeholder 9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CCAE2658-3DBC-9701-EFA5-30240748B7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3559" r="3559"/>
          <a:stretch>
            <a:fillRect/>
          </a:stretch>
        </p:blipFill>
        <p:spPr>
          <a:xfrm>
            <a:off x="-487630" y="-275587"/>
            <a:ext cx="2633567" cy="2633016"/>
          </a:xfrm>
          <a:prstGeom prst="ellipse">
            <a:avLst/>
          </a:prstGeom>
        </p:spPr>
      </p:pic>
      <p:pic>
        <p:nvPicPr>
          <p:cNvPr id="7" name="Picture Placeholder 13" descr="A hand touching a sphere&#10;&#10;Description automatically generated">
            <a:extLst>
              <a:ext uri="{FF2B5EF4-FFF2-40B4-BE49-F238E27FC236}">
                <a16:creationId xmlns:a16="http://schemas.microsoft.com/office/drawing/2014/main" id="{30CA40CD-FB62-F3E1-2736-57D894A353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19" b="319"/>
          <a:stretch>
            <a:fillRect/>
          </a:stretch>
        </p:blipFill>
        <p:spPr>
          <a:xfrm>
            <a:off x="7216988" y="432744"/>
            <a:ext cx="1313770" cy="1314045"/>
          </a:xfrm>
          <a:prstGeom prst="ellipse">
            <a:avLst/>
          </a:prstGeom>
        </p:spPr>
      </p:pic>
      <p:pic>
        <p:nvPicPr>
          <p:cNvPr id="8" name="Picture Placeholder 11" descr="A person and person wearing safety vests and helmets looking at a computer&#10;&#10;Description automatically generated">
            <a:extLst>
              <a:ext uri="{FF2B5EF4-FFF2-40B4-BE49-F238E27FC236}">
                <a16:creationId xmlns:a16="http://schemas.microsoft.com/office/drawing/2014/main" id="{54B38CAE-9697-6791-9ED5-8B45DC93E4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1020" b="1020"/>
          <a:stretch>
            <a:fillRect/>
          </a:stretch>
        </p:blipFill>
        <p:spPr>
          <a:xfrm>
            <a:off x="3465829" y="-82898"/>
            <a:ext cx="2187948" cy="2187491"/>
          </a:xfrm>
          <a:prstGeom prst="ellipse">
            <a:avLst/>
          </a:prstGeom>
        </p:spPr>
      </p:pic>
      <p:pic>
        <p:nvPicPr>
          <p:cNvPr id="9" name="Picture Placeholder 15" descr="A person wearing a white hard hat and white shirt&#10;&#10;Description automatically generated">
            <a:extLst>
              <a:ext uri="{FF2B5EF4-FFF2-40B4-BE49-F238E27FC236}">
                <a16:creationId xmlns:a16="http://schemas.microsoft.com/office/drawing/2014/main" id="{D940F620-91E7-EB4A-F6F3-73BF23B56EB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4783" r="4783"/>
          <a:stretch>
            <a:fillRect/>
          </a:stretch>
        </p:blipFill>
        <p:spPr>
          <a:xfrm>
            <a:off x="7445518" y="2009789"/>
            <a:ext cx="1888036" cy="18880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7208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3C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E5B39D-2CD0-AFAA-685C-14F0A4D9FCCA}"/>
              </a:ext>
            </a:extLst>
          </p:cNvPr>
          <p:cNvSpPr/>
          <p:nvPr userDrawn="1"/>
        </p:nvSpPr>
        <p:spPr>
          <a:xfrm>
            <a:off x="0" y="0"/>
            <a:ext cx="1492624" cy="123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0480E2-31EE-1122-7E8B-49B3D0756F70}"/>
              </a:ext>
            </a:extLst>
          </p:cNvPr>
          <p:cNvSpPr/>
          <p:nvPr userDrawn="1"/>
        </p:nvSpPr>
        <p:spPr>
          <a:xfrm>
            <a:off x="7859210" y="4352081"/>
            <a:ext cx="1203767" cy="486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601D5-8E1D-6435-062B-9C030ED92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289" y="2002971"/>
            <a:ext cx="8553009" cy="10649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2290" y="3088182"/>
            <a:ext cx="8553008" cy="815369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2F9935B8-0BC2-1930-FC33-309BCA4F942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;p2">
            <a:extLst>
              <a:ext uri="{FF2B5EF4-FFF2-40B4-BE49-F238E27FC236}">
                <a16:creationId xmlns:a16="http://schemas.microsoft.com/office/drawing/2014/main" id="{C94A8414-66E0-4460-63A5-7FB2CBBEB07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F9E66C42-1E52-A34C-D506-0633C79B9FF0}"/>
              </a:ext>
            </a:extLst>
          </p:cNvPr>
          <p:cNvSpPr txBox="1">
            <a:spLocks/>
          </p:cNvSpPr>
          <p:nvPr userDrawn="1"/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65405-F2FF-1D53-4029-9C229D095E7D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5;p1">
            <a:extLst>
              <a:ext uri="{FF2B5EF4-FFF2-40B4-BE49-F238E27FC236}">
                <a16:creationId xmlns:a16="http://schemas.microsoft.com/office/drawing/2014/main" id="{9E0ED5B5-8D2C-5DC2-65F3-A42A326E4AD9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289" y="1163977"/>
            <a:ext cx="8646555" cy="303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8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6C22DB2D-3007-CA4F-F617-1A0992B00ADB}"/>
              </a:ext>
            </a:extLst>
          </p:cNvPr>
          <p:cNvPicPr preferRelativeResize="0"/>
          <p:nvPr userDrawn="1"/>
        </p:nvPicPr>
        <p:blipFill rotWithShape="1">
          <a:blip r:embed="rId25">
            <a:alphaModFix/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5;p1">
            <a:extLst>
              <a:ext uri="{FF2B5EF4-FFF2-40B4-BE49-F238E27FC236}">
                <a16:creationId xmlns:a16="http://schemas.microsoft.com/office/drawing/2014/main" id="{5F028249-8526-C24F-DC97-781076A629B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D7628-BB4B-9FA6-9AFA-DA6FF4866DB2}"/>
              </a:ext>
            </a:extLst>
          </p:cNvPr>
          <p:cNvSpPr txBox="1"/>
          <p:nvPr userDrawn="1"/>
        </p:nvSpPr>
        <p:spPr>
          <a:xfrm>
            <a:off x="618371" y="44733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3" r:id="rId3"/>
    <p:sldLayoutId id="2147483684" r:id="rId4"/>
    <p:sldLayoutId id="2147483685" r:id="rId5"/>
    <p:sldLayoutId id="2147483689" r:id="rId6"/>
    <p:sldLayoutId id="2147483686" r:id="rId7"/>
    <p:sldLayoutId id="2147483687" r:id="rId8"/>
    <p:sldLayoutId id="2147483663" r:id="rId9"/>
    <p:sldLayoutId id="2147483662" r:id="rId10"/>
    <p:sldLayoutId id="2147483675" r:id="rId11"/>
    <p:sldLayoutId id="2147483664" r:id="rId12"/>
    <p:sldLayoutId id="2147483674" r:id="rId13"/>
    <p:sldLayoutId id="2147483665" r:id="rId14"/>
    <p:sldLayoutId id="2147483676" r:id="rId15"/>
    <p:sldLayoutId id="2147483677" r:id="rId16"/>
    <p:sldLayoutId id="2147483678" r:id="rId17"/>
    <p:sldLayoutId id="2147483679" r:id="rId18"/>
    <p:sldLayoutId id="2147483667" r:id="rId19"/>
    <p:sldLayoutId id="2147483680" r:id="rId20"/>
    <p:sldLayoutId id="2147483682" r:id="rId21"/>
    <p:sldLayoutId id="2147483681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1CCC2-2275-53A0-4259-35AFC9D0DF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12C67-0844-D77C-13E9-5DE28FC60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83C78-D7AB-C2F4-2EB6-4DD2934C8C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ADE68-96BF-4767-4772-264C15DA0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-468436"/>
            <a:ext cx="1721223" cy="1721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DDF63-1A9A-3B77-4BFC-728964D844A0}"/>
              </a:ext>
            </a:extLst>
          </p:cNvPr>
          <p:cNvSpPr txBox="1"/>
          <p:nvPr/>
        </p:nvSpPr>
        <p:spPr>
          <a:xfrm>
            <a:off x="4912659" y="1568824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3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1DF7DD-8080-9AB5-A756-148357A9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1B68D3-FB98-2D98-DD42-C1A2F3E11EA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88AB01-49E1-584B-17AC-98FBBE8E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1C3FF5-56A1-8B10-1830-F112E19362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238D4-E942-5466-1A6F-97B3BEFD4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74" y="4087620"/>
            <a:ext cx="1240427" cy="12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034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2</Words>
  <Application>Microsoft Macintosh PowerPoint</Application>
  <PresentationFormat>On-screen Show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Courier New</vt:lpstr>
      <vt:lpstr>LucidaGrande</vt:lpstr>
      <vt:lpstr>Wingdings</vt:lpstr>
      <vt:lpstr>Theme 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CC567</cp:lastModifiedBy>
  <cp:revision>86</cp:revision>
  <dcterms:created xsi:type="dcterms:W3CDTF">2016-10-24T19:40:55Z</dcterms:created>
  <dcterms:modified xsi:type="dcterms:W3CDTF">2023-09-29T13:12:48Z</dcterms:modified>
</cp:coreProperties>
</file>